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65" r:id="rId4"/>
    <p:sldId id="267" r:id="rId5"/>
    <p:sldId id="268" r:id="rId6"/>
    <p:sldId id="269" r:id="rId7"/>
    <p:sldId id="259" r:id="rId8"/>
    <p:sldId id="262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40"/>
  </p:normalViewPr>
  <p:slideViewPr>
    <p:cSldViewPr snapToGrid="0" snapToObjects="1">
      <p:cViewPr varScale="1">
        <p:scale>
          <a:sx n="165" d="100"/>
          <a:sy n="165" d="100"/>
        </p:scale>
        <p:origin x="664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A357AC-18A4-4C42-A21F-13362FC56B50}" type="datetimeFigureOut">
              <a:rPr lang="en-US" smtClean="0"/>
              <a:t>2/20/18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6CF5A-FB0C-8F41-94D8-20FC73DEE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208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82F3F-8F34-B841-8E63-0B118EF188E3}" type="datetimeFigureOut">
              <a:rPr lang="en-US" smtClean="0"/>
              <a:t>2/20/18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35D1A-D9ED-F546-B908-4E2D9621F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52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54C3-89D4-F040-9929-B2771A828688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C217-403F-7D46-B8C3-52D2DC664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18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54C3-89D4-F040-9929-B2771A828688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C217-403F-7D46-B8C3-52D2DC664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511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54C3-89D4-F040-9929-B2771A828688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C217-403F-7D46-B8C3-52D2DC664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88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54C3-89D4-F040-9929-B2771A828688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C217-403F-7D46-B8C3-52D2DC664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36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54C3-89D4-F040-9929-B2771A828688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C217-403F-7D46-B8C3-52D2DC664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909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54C3-89D4-F040-9929-B2771A828688}" type="datetimeFigureOut">
              <a:rPr lang="en-US" smtClean="0"/>
              <a:t>2/20/18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C217-403F-7D46-B8C3-52D2DC664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36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54C3-89D4-F040-9929-B2771A828688}" type="datetimeFigureOut">
              <a:rPr lang="en-US" smtClean="0"/>
              <a:t>2/20/18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C217-403F-7D46-B8C3-52D2DC664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279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54C3-89D4-F040-9929-B2771A828688}" type="datetimeFigureOut">
              <a:rPr lang="en-US" smtClean="0"/>
              <a:t>2/20/18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C217-403F-7D46-B8C3-52D2DC664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35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54C3-89D4-F040-9929-B2771A828688}" type="datetimeFigureOut">
              <a:rPr lang="en-US" smtClean="0"/>
              <a:t>2/20/18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C217-403F-7D46-B8C3-52D2DC664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60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54C3-89D4-F040-9929-B2771A828688}" type="datetimeFigureOut">
              <a:rPr lang="en-US" smtClean="0"/>
              <a:t>2/20/18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C217-403F-7D46-B8C3-52D2DC664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892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54C3-89D4-F040-9929-B2771A828688}" type="datetimeFigureOut">
              <a:rPr lang="en-US" smtClean="0"/>
              <a:t>2/20/18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C217-403F-7D46-B8C3-52D2DC664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914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F54C3-89D4-F040-9929-B2771A828688}" type="datetimeFigureOut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4C217-403F-7D46-B8C3-52D2DC664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952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zoom.us/j/6306325190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1086" y="345963"/>
            <a:ext cx="7772400" cy="760751"/>
          </a:xfrm>
        </p:spPr>
        <p:txBody>
          <a:bodyPr>
            <a:normAutofit/>
          </a:bodyPr>
          <a:lstStyle/>
          <a:p>
            <a:r>
              <a:rPr lang="en-US" sz="3200" dirty="0"/>
              <a:t>Training Tips and Topics     2/20/18</a:t>
            </a:r>
          </a:p>
        </p:txBody>
      </p:sp>
      <p:sp>
        <p:nvSpPr>
          <p:cNvPr id="6" name="Rectangle 5"/>
          <p:cNvSpPr/>
          <p:nvPr/>
        </p:nvSpPr>
        <p:spPr>
          <a:xfrm>
            <a:off x="331597" y="124888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/>
              <a:t>Follow-Up February: Week 3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err="1"/>
              <a:t>Healthprint</a:t>
            </a:r>
            <a:r>
              <a:rPr lang="en-US" sz="2400" dirty="0"/>
              <a:t> Strategies for Prospecting, Building Trust, Closing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Action Steps for developing 4</a:t>
            </a:r>
          </a:p>
          <a:p>
            <a:r>
              <a:rPr lang="en-US" sz="2400" dirty="0"/>
              <a:t>     First Generation Coordinators</a:t>
            </a:r>
          </a:p>
        </p:txBody>
      </p:sp>
      <p:sp>
        <p:nvSpPr>
          <p:cNvPr id="8" name="Rectangle 7"/>
          <p:cNvSpPr/>
          <p:nvPr/>
        </p:nvSpPr>
        <p:spPr>
          <a:xfrm>
            <a:off x="5134429" y="1431658"/>
            <a:ext cx="3628572" cy="267765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This month, we will continue to explore ideas to help upgrade January new Members to Preferred Members … </a:t>
            </a:r>
          </a:p>
          <a:p>
            <a:pPr algn="ctr"/>
            <a:r>
              <a:rPr lang="en-US" sz="2400" dirty="0"/>
              <a:t>And Distributors to Qualified Distributors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62429" y="4280584"/>
            <a:ext cx="8200571" cy="46166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dirty="0"/>
              <a:t>With Barb Lagoni, Pam Cary, Crystal Johnson, Crystal Stewart</a:t>
            </a:r>
          </a:p>
        </p:txBody>
      </p:sp>
    </p:spTree>
    <p:extLst>
      <p:ext uri="{BB962C8B-B14F-4D97-AF65-F5344CB8AC3E}">
        <p14:creationId xmlns:p14="http://schemas.microsoft.com/office/powerpoint/2010/main" val="2075354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92" y="320911"/>
            <a:ext cx="1358238" cy="13582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13857" y="331203"/>
            <a:ext cx="6767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Crystal Johnson, Why Use </a:t>
            </a:r>
            <a:r>
              <a:rPr lang="en-US" sz="3200" dirty="0" err="1"/>
              <a:t>Healthprint</a:t>
            </a:r>
            <a:r>
              <a:rPr lang="en-US" sz="3200" dirty="0"/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13857" y="993907"/>
            <a:ext cx="689428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February Health Print Results, with 9 days to go!</a:t>
            </a:r>
          </a:p>
          <a:p>
            <a:endParaRPr lang="en-US" sz="800" dirty="0"/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2 new Qualified Distributors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Generated 21 Health Print reports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Resulting in 8 new Members, 4 Preferred</a:t>
            </a:r>
            <a:r>
              <a:rPr lang="is-IS" sz="2400" dirty="0"/>
              <a:t>…</a:t>
            </a: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And 1500+ PV</a:t>
            </a:r>
            <a:r>
              <a:rPr lang="is-IS" sz="2400" dirty="0"/>
              <a:t>…</a:t>
            </a:r>
            <a:r>
              <a:rPr lang="en-US" sz="2400" dirty="0"/>
              <a:t>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And 2 new Star Associates!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821739" y="3509841"/>
            <a:ext cx="6959404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New distributors started using </a:t>
            </a:r>
            <a:r>
              <a:rPr lang="en-US" sz="2000" dirty="0" err="1"/>
              <a:t>Healthprint</a:t>
            </a:r>
            <a:r>
              <a:rPr lang="en-US" sz="2000" dirty="0"/>
              <a:t> their first day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 jump-started their Shaklee product and business confidence.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 See Crystal’s </a:t>
            </a:r>
            <a:r>
              <a:rPr lang="en-US" sz="2000" dirty="0" err="1"/>
              <a:t>Healthprint</a:t>
            </a:r>
            <a:r>
              <a:rPr lang="en-US" sz="2000" dirty="0"/>
              <a:t> document with example dialogue in Lagoni Shaklee Team </a:t>
            </a:r>
            <a:r>
              <a:rPr lang="en-US" sz="2000" dirty="0" err="1"/>
              <a:t>FaceBook</a:t>
            </a:r>
            <a:r>
              <a:rPr lang="en-US" sz="2000" dirty="0"/>
              <a:t> page.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04" y="1968937"/>
            <a:ext cx="1365726" cy="242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855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526" y="2445262"/>
            <a:ext cx="1465738" cy="146268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64804" y="207549"/>
            <a:ext cx="309483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February Results So Far!</a:t>
            </a:r>
          </a:p>
          <a:p>
            <a:r>
              <a:rPr lang="en-US" dirty="0" err="1"/>
              <a:t>DeJay</a:t>
            </a:r>
            <a:r>
              <a:rPr lang="en-US" dirty="0"/>
              <a:t> Phillips       PGV = 1800+</a:t>
            </a:r>
          </a:p>
          <a:p>
            <a:r>
              <a:rPr lang="en-US" dirty="0"/>
              <a:t>  Crystal Stewart  PGV = 1400+</a:t>
            </a:r>
          </a:p>
          <a:p>
            <a:r>
              <a:rPr lang="en-US" dirty="0"/>
              <a:t>      Kim Palmer    PGV =   500+</a:t>
            </a:r>
          </a:p>
        </p:txBody>
      </p:sp>
      <p:sp>
        <p:nvSpPr>
          <p:cNvPr id="4" name="Rectangle 3"/>
          <p:cNvSpPr/>
          <p:nvPr/>
        </p:nvSpPr>
        <p:spPr>
          <a:xfrm>
            <a:off x="3459639" y="860184"/>
            <a:ext cx="568436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Benefits of </a:t>
            </a:r>
            <a:r>
              <a:rPr lang="en-US" dirty="0" err="1"/>
              <a:t>Healthprint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Sponsor Preferred Members ( Free shipping, a Free product, Free membership)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Customers learn about health status and how Shaklee can help them improve and achieve their goals!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Easy to duplicate</a:t>
            </a:r>
          </a:p>
          <a:p>
            <a:r>
              <a:rPr lang="en-US" dirty="0"/>
              <a:t>I trained </a:t>
            </a:r>
            <a:r>
              <a:rPr lang="en-US" dirty="0" err="1"/>
              <a:t>DeJay</a:t>
            </a:r>
            <a:r>
              <a:rPr lang="en-US" dirty="0"/>
              <a:t> and Crystal.  Crystal trained Kim. Kim used </a:t>
            </a:r>
            <a:r>
              <a:rPr lang="en-US" dirty="0" err="1"/>
              <a:t>Healthprint</a:t>
            </a:r>
            <a:r>
              <a:rPr lang="en-US" dirty="0"/>
              <a:t> to sign up a Preferred Member on her own from the salon where she works! </a:t>
            </a:r>
          </a:p>
          <a:p>
            <a:endParaRPr lang="en-US" dirty="0"/>
          </a:p>
          <a:p>
            <a:r>
              <a:rPr lang="en-US" dirty="0"/>
              <a:t> Crystal Stewart, Fitness Trainer, uses Shaklee products, </a:t>
            </a:r>
            <a:r>
              <a:rPr lang="en-US" dirty="0" err="1"/>
              <a:t>Healthprint</a:t>
            </a:r>
            <a:r>
              <a:rPr lang="en-US" dirty="0"/>
              <a:t> and Exercise Nutrition Certification to help people gain confidence and happiness as they get healthier!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61" y="3176604"/>
            <a:ext cx="1663700" cy="1663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61" y="1407878"/>
            <a:ext cx="1575965" cy="15759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58674" y="207549"/>
            <a:ext cx="5068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Using </a:t>
            </a:r>
            <a:r>
              <a:rPr lang="en-US" sz="2000" b="1" dirty="0" err="1"/>
              <a:t>Healthprint</a:t>
            </a:r>
            <a:r>
              <a:rPr lang="en-US" sz="2000" b="1" dirty="0"/>
              <a:t> as a Daily Practice </a:t>
            </a:r>
          </a:p>
          <a:p>
            <a:pPr algn="ctr"/>
            <a:r>
              <a:rPr lang="en-US" sz="2000" b="1" dirty="0"/>
              <a:t>Gets You Happy Clients </a:t>
            </a:r>
            <a:r>
              <a:rPr lang="en-US" sz="2000" b="1" i="1" dirty="0"/>
              <a:t>and</a:t>
            </a:r>
            <a:r>
              <a:rPr lang="en-US" sz="2000" b="1" dirty="0"/>
              <a:t> Results! </a:t>
            </a:r>
          </a:p>
        </p:txBody>
      </p:sp>
    </p:spTree>
    <p:extLst>
      <p:ext uri="{BB962C8B-B14F-4D97-AF65-F5344CB8AC3E}">
        <p14:creationId xmlns:p14="http://schemas.microsoft.com/office/powerpoint/2010/main" val="3217236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5271" y="171217"/>
            <a:ext cx="3415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Where Is </a:t>
            </a:r>
            <a:r>
              <a:rPr lang="en-US" sz="2800" dirty="0" err="1"/>
              <a:t>Healthprint</a:t>
            </a:r>
            <a:r>
              <a:rPr lang="en-US" sz="2800" dirty="0"/>
              <a:t>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71" y="738099"/>
            <a:ext cx="2811799" cy="41383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254" y="883420"/>
            <a:ext cx="5111033" cy="39930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37754" y="251344"/>
            <a:ext cx="5135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What Free Product Do They Get?</a:t>
            </a:r>
          </a:p>
        </p:txBody>
      </p:sp>
    </p:spTree>
    <p:extLst>
      <p:ext uri="{BB962C8B-B14F-4D97-AF65-F5344CB8AC3E}">
        <p14:creationId xmlns:p14="http://schemas.microsoft.com/office/powerpoint/2010/main" val="387126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Action Plan  #1 for February and March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/>
              <a:t>Convert any January non-preferred members to Preferred Member status</a:t>
            </a:r>
          </a:p>
          <a:p>
            <a:pPr lvl="0"/>
            <a:r>
              <a:rPr lang="en-US" sz="2400" dirty="0"/>
              <a:t>Generate 250 PGV above our base to receive 10 extra trip points for the 2019 Cruise  </a:t>
            </a:r>
          </a:p>
          <a:p>
            <a:pPr lvl="0"/>
            <a:r>
              <a:rPr lang="en-US" sz="2400" dirty="0"/>
              <a:t>Create a Plan for March and April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56728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sz="2800" dirty="0"/>
              <a:t>How to increase income and PV by converting </a:t>
            </a:r>
            <a:br>
              <a:rPr lang="en-US" sz="2800" dirty="0"/>
            </a:br>
            <a:r>
              <a:rPr lang="en-US" sz="2800" dirty="0"/>
              <a:t>10 members to Preferred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6539"/>
            <a:ext cx="8229600" cy="703975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5900" dirty="0"/>
              <a:t>10 new Preferred Members X 100 PV each = 1000 new PV </a:t>
            </a:r>
          </a:p>
          <a:p>
            <a:pPr marL="0" indent="0">
              <a:buNone/>
            </a:pPr>
            <a:r>
              <a:rPr lang="en-US" sz="2000" dirty="0"/>
              <a:t> </a:t>
            </a:r>
          </a:p>
          <a:p>
            <a:pPr marL="0" indent="0">
              <a:buNone/>
            </a:pPr>
            <a:r>
              <a:rPr lang="en-US" sz="2000" dirty="0"/>
              <a:t>			      		    </a:t>
            </a:r>
          </a:p>
        </p:txBody>
      </p:sp>
      <p:sp>
        <p:nvSpPr>
          <p:cNvPr id="4" name="Rectangle 3"/>
          <p:cNvSpPr/>
          <p:nvPr/>
        </p:nvSpPr>
        <p:spPr>
          <a:xfrm>
            <a:off x="1437344" y="3999190"/>
            <a:ext cx="58236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PLUS…for every Success Bonus earned, you </a:t>
            </a:r>
          </a:p>
          <a:p>
            <a:r>
              <a:rPr lang="en-US" sz="2400" dirty="0"/>
              <a:t>receive 5 MORE Trip POINTS for Cruise.</a:t>
            </a:r>
          </a:p>
        </p:txBody>
      </p:sp>
      <p:sp>
        <p:nvSpPr>
          <p:cNvPr id="5" name="Rectangle 4"/>
          <p:cNvSpPr/>
          <p:nvPr/>
        </p:nvSpPr>
        <p:spPr>
          <a:xfrm>
            <a:off x="3306946" y="3367128"/>
            <a:ext cx="14334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   $425</a:t>
            </a:r>
          </a:p>
        </p:txBody>
      </p:sp>
      <p:sp>
        <p:nvSpPr>
          <p:cNvPr id="6" name="Rectangle 5"/>
          <p:cNvSpPr/>
          <p:nvPr/>
        </p:nvSpPr>
        <p:spPr>
          <a:xfrm>
            <a:off x="975779" y="2952119"/>
            <a:ext cx="38250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3x $25 Success Bonus      </a:t>
            </a:r>
            <a:r>
              <a:rPr lang="en-US" sz="2400" u="sng" dirty="0"/>
              <a:t>$75</a:t>
            </a:r>
            <a:r>
              <a:rPr lang="en-US" sz="2400" dirty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990807" y="2490454"/>
            <a:ext cx="3714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Total  $200 + $150 =  	  $350</a:t>
            </a:r>
          </a:p>
        </p:txBody>
      </p:sp>
      <p:sp>
        <p:nvSpPr>
          <p:cNvPr id="8" name="Rectangle 7"/>
          <p:cNvSpPr/>
          <p:nvPr/>
        </p:nvSpPr>
        <p:spPr>
          <a:xfrm>
            <a:off x="358927" y="1931723"/>
            <a:ext cx="8048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1000 PV X 20% bonus=$200 + MP/DP differential (X 15%)=$150</a:t>
            </a:r>
          </a:p>
        </p:txBody>
      </p:sp>
    </p:spTree>
    <p:extLst>
      <p:ext uri="{BB962C8B-B14F-4D97-AF65-F5344CB8AC3E}">
        <p14:creationId xmlns:p14="http://schemas.microsoft.com/office/powerpoint/2010/main" val="2019034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4714" y="909640"/>
            <a:ext cx="832757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Contact each Non-Preferred Member who was sponsored in January to convert them to a Preferred Member by securing an order of $150+. 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Consider Flu-buster Pack to help members reach $150 for Preferred Member status</a:t>
            </a:r>
          </a:p>
          <a:p>
            <a:pPr>
              <a:spcAft>
                <a:spcPts val="150"/>
              </a:spcAft>
            </a:pPr>
            <a:r>
              <a:rPr lang="en-US" dirty="0"/>
              <a:t>		#20962 </a:t>
            </a:r>
            <a:r>
              <a:rPr lang="en-US" dirty="0" err="1"/>
              <a:t>Nutriferon</a:t>
            </a:r>
            <a:r>
              <a:rPr lang="en-US" dirty="0"/>
              <a:t> $39.00 MP</a:t>
            </a:r>
          </a:p>
          <a:p>
            <a:pPr>
              <a:spcAft>
                <a:spcPts val="150"/>
              </a:spcAft>
            </a:pPr>
            <a:r>
              <a:rPr lang="en-US" dirty="0"/>
              <a:t>		#22073 Vitalized Immunity $22.20 MP</a:t>
            </a:r>
          </a:p>
          <a:p>
            <a:pPr>
              <a:spcAft>
                <a:spcPts val="150"/>
              </a:spcAft>
            </a:pPr>
            <a:r>
              <a:rPr lang="en-US" dirty="0"/>
              <a:t>		#21214 Vita-D3 $7.95 MP</a:t>
            </a:r>
          </a:p>
          <a:p>
            <a:pPr>
              <a:spcAft>
                <a:spcPts val="150"/>
              </a:spcAft>
            </a:pPr>
            <a:r>
              <a:rPr lang="en-US" dirty="0"/>
              <a:t>		Total $69.15  (46.50 PV)</a:t>
            </a:r>
          </a:p>
          <a:p>
            <a:pPr marL="285750" indent="-285750">
              <a:spcAft>
                <a:spcPts val="150"/>
              </a:spcAft>
              <a:buFont typeface="Arial" charset="0"/>
              <a:buChar char="•"/>
            </a:pPr>
            <a:r>
              <a:rPr lang="en-US" dirty="0"/>
              <a:t>Use Germ Off Wipes as an incentive or giveaway to increase sales.</a:t>
            </a:r>
          </a:p>
          <a:p>
            <a:pPr marL="285750" indent="-285750">
              <a:spcAft>
                <a:spcPts val="150"/>
              </a:spcAft>
              <a:buFont typeface="Arial" charset="0"/>
              <a:buChar char="•"/>
            </a:pPr>
            <a:r>
              <a:rPr lang="en-US" dirty="0"/>
              <a:t>Use </a:t>
            </a:r>
            <a:r>
              <a:rPr lang="en-US" dirty="0" err="1"/>
              <a:t>Healthprint</a:t>
            </a:r>
            <a:r>
              <a:rPr lang="en-US" dirty="0"/>
              <a:t> to bring in new Preferred Members with a thorough health and Shaklee benefits discussion.  </a:t>
            </a:r>
          </a:p>
          <a:p>
            <a:endParaRPr lang="en-US" sz="800" dirty="0"/>
          </a:p>
          <a:p>
            <a:r>
              <a:rPr lang="en-US" dirty="0"/>
              <a:t>Zoom event to invite to:   </a:t>
            </a:r>
          </a:p>
          <a:p>
            <a:pPr lvl="2"/>
            <a:r>
              <a:rPr lang="en-US" dirty="0"/>
              <a:t>New Member Benefit Zoom, Thurs, 2/22 @ 7:30 pm CT;  Zoom link- </a:t>
            </a:r>
            <a:r>
              <a:rPr lang="en-US" dirty="0">
                <a:hlinkClick r:id="rId2"/>
              </a:rPr>
              <a:t>https://zoom.us/j/6306325190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07143" y="381000"/>
            <a:ext cx="6785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Action Steps </a:t>
            </a:r>
            <a:r>
              <a:rPr lang="mr-IN" sz="2400" dirty="0"/>
              <a:t>…</a:t>
            </a:r>
            <a:r>
              <a:rPr lang="en-US" sz="2400" dirty="0"/>
              <a:t> for Follow Up February</a:t>
            </a:r>
          </a:p>
        </p:txBody>
      </p:sp>
    </p:spTree>
    <p:extLst>
      <p:ext uri="{BB962C8B-B14F-4D97-AF65-F5344CB8AC3E}">
        <p14:creationId xmlns:p14="http://schemas.microsoft.com/office/powerpoint/2010/main" val="914146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3701143" y="453571"/>
            <a:ext cx="1705427" cy="1132115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</a:t>
            </a:r>
          </a:p>
          <a:p>
            <a:pPr algn="ctr"/>
            <a:r>
              <a:rPr lang="en-US" dirty="0"/>
              <a:t>Me</a:t>
            </a:r>
          </a:p>
        </p:txBody>
      </p:sp>
      <p:sp>
        <p:nvSpPr>
          <p:cNvPr id="4" name="Oval 3"/>
          <p:cNvSpPr/>
          <p:nvPr/>
        </p:nvSpPr>
        <p:spPr>
          <a:xfrm>
            <a:off x="584200" y="2170461"/>
            <a:ext cx="1611086" cy="91440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3000</a:t>
            </a:r>
          </a:p>
        </p:txBody>
      </p:sp>
      <p:sp>
        <p:nvSpPr>
          <p:cNvPr id="5" name="Oval 4"/>
          <p:cNvSpPr/>
          <p:nvPr/>
        </p:nvSpPr>
        <p:spPr>
          <a:xfrm>
            <a:off x="3240312" y="2297588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464628" y="2438399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419039" y="2264934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59493" y="3339440"/>
            <a:ext cx="1139372" cy="768101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3000</a:t>
            </a:r>
          </a:p>
        </p:txBody>
      </p:sp>
      <p:sp>
        <p:nvSpPr>
          <p:cNvPr id="9" name="Oval 8"/>
          <p:cNvSpPr/>
          <p:nvPr/>
        </p:nvSpPr>
        <p:spPr>
          <a:xfrm>
            <a:off x="1681843" y="3339439"/>
            <a:ext cx="914400" cy="768101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3000</a:t>
            </a:r>
          </a:p>
        </p:txBody>
      </p:sp>
      <p:sp>
        <p:nvSpPr>
          <p:cNvPr id="10" name="Oval 9"/>
          <p:cNvSpPr/>
          <p:nvPr/>
        </p:nvSpPr>
        <p:spPr>
          <a:xfrm>
            <a:off x="4949371" y="3465284"/>
            <a:ext cx="914400" cy="64225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132286" y="3465285"/>
            <a:ext cx="914400" cy="59871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154713" y="489857"/>
            <a:ext cx="10704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ME</a:t>
            </a:r>
          </a:p>
          <a:p>
            <a:r>
              <a:rPr lang="en-US" sz="2800" dirty="0"/>
              <a:t>KEY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42429" y="453570"/>
            <a:ext cx="161471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50,000 OV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4957" y="1585685"/>
            <a:ext cx="194128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10,000 </a:t>
            </a:r>
            <a:r>
              <a:rPr lang="en-US" sz="3200" dirty="0"/>
              <a:t>OV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4200" y="3465283"/>
            <a:ext cx="976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3000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88886" y="3455234"/>
            <a:ext cx="1128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29179" y="2297588"/>
            <a:ext cx="1133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3000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40312" y="1741714"/>
            <a:ext cx="14949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10,000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68684" y="1774368"/>
            <a:ext cx="1342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10,000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257143" y="1624893"/>
            <a:ext cx="1614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10,000</a:t>
            </a:r>
          </a:p>
        </p:txBody>
      </p:sp>
      <p:cxnSp>
        <p:nvCxnSpPr>
          <p:cNvPr id="21" name="Straight Connector 20"/>
          <p:cNvCxnSpPr>
            <a:endCxn id="8" idx="0"/>
          </p:cNvCxnSpPr>
          <p:nvPr/>
        </p:nvCxnSpPr>
        <p:spPr>
          <a:xfrm flipH="1">
            <a:off x="929179" y="3084861"/>
            <a:ext cx="64142" cy="2545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9" idx="1"/>
          </p:cNvCxnSpPr>
          <p:nvPr/>
        </p:nvCxnSpPr>
        <p:spPr>
          <a:xfrm>
            <a:off x="1681843" y="3062513"/>
            <a:ext cx="133911" cy="3894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180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2049</TotalTime>
  <Words>447</Words>
  <Application>Microsoft Macintosh PowerPoint</Application>
  <PresentationFormat>On-screen Show (16:9)</PresentationFormat>
  <Paragraphs>75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Mangal</vt:lpstr>
      <vt:lpstr>Office Theme</vt:lpstr>
      <vt:lpstr>Training Tips and Topics     2/20/18</vt:lpstr>
      <vt:lpstr>PowerPoint Presentation</vt:lpstr>
      <vt:lpstr>PowerPoint Presentation</vt:lpstr>
      <vt:lpstr>PowerPoint Presentation</vt:lpstr>
      <vt:lpstr>Action Plan  #1 for February and March</vt:lpstr>
      <vt:lpstr>How to increase income and PV by converting  10 members to Preferred Members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Tips and Topics     2/13/18</dc:title>
  <dc:creator>Barbara Lagoni</dc:creator>
  <cp:lastModifiedBy>Pam Cary</cp:lastModifiedBy>
  <cp:revision>48</cp:revision>
  <cp:lastPrinted>2018-02-20T18:29:01Z</cp:lastPrinted>
  <dcterms:created xsi:type="dcterms:W3CDTF">2018-02-13T03:46:42Z</dcterms:created>
  <dcterms:modified xsi:type="dcterms:W3CDTF">2018-02-20T20:13:17Z</dcterms:modified>
</cp:coreProperties>
</file>