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024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357AC-18A4-4C42-A21F-13362FC56B50}" type="datetimeFigureOut">
              <a:rPr lang="en-US" smtClean="0"/>
              <a:t>2/13/18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6CF5A-FB0C-8F41-94D8-20FC73DEE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208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81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511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8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36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909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3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79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35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60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92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914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F54C3-89D4-F040-9929-B2771A828688}" type="datetimeFigureOut">
              <a:rPr lang="en-US" smtClean="0"/>
              <a:t>2/12/18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4C217-403F-7D46-B8C3-52D2DC664A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52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zoom.us/j/6306325190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1086" y="345963"/>
            <a:ext cx="7772400" cy="76075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Training Tips and Topics     2/13/18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2286000" y="1617643"/>
            <a:ext cx="4572000" cy="19082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Follow-Up February: Week 2</a:t>
            </a:r>
          </a:p>
          <a:p>
            <a:endParaRPr lang="en-US" sz="800" dirty="0" smtClean="0">
              <a:solidFill>
                <a:schemeClr val="bg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Masters Summit Report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Vision for 2018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Promotions and Strategies 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Action Steps for developing 4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    First Generation Coordinators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1617643"/>
            <a:ext cx="4572000" cy="19082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Follow-Up February: Week 2</a:t>
            </a:r>
          </a:p>
          <a:p>
            <a:endParaRPr lang="en-US" sz="800" dirty="0" smtClean="0">
              <a:solidFill>
                <a:schemeClr val="bg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Masters Summit Report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Vision for 2018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Promotions and Strategies 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Action Steps for developing 4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    First Generation Coordinators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2429" y="1294003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Follow-Up February: Week 2</a:t>
            </a:r>
          </a:p>
          <a:p>
            <a:endParaRPr lang="en-US" sz="2400" dirty="0" smtClean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Masters Summit Report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Vision for 2018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Promotions and Strategies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Action Steps for developing 4</a:t>
            </a:r>
          </a:p>
          <a:p>
            <a:r>
              <a:rPr lang="en-US" sz="2400" dirty="0" smtClean="0"/>
              <a:t>     First Generation Coordinators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134429" y="1431658"/>
            <a:ext cx="3628572" cy="26776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This month, we will continue to explore ideas to help upgrade January new Members to Preferred Members … </a:t>
            </a:r>
          </a:p>
          <a:p>
            <a:pPr algn="ctr"/>
            <a:r>
              <a:rPr lang="en-US" sz="2400" dirty="0" smtClean="0"/>
              <a:t>And Distributors to Qualified Distributors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562429" y="4280584"/>
            <a:ext cx="8200571" cy="46166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With Barb Lagoni, Francine </a:t>
            </a:r>
            <a:r>
              <a:rPr lang="en-US" sz="2400" dirty="0" err="1" smtClean="0"/>
              <a:t>Roling,Crystal</a:t>
            </a:r>
            <a:r>
              <a:rPr lang="en-US" sz="2400" smtClean="0"/>
              <a:t> Johnson, </a:t>
            </a:r>
            <a:r>
              <a:rPr lang="en-US" sz="2400" dirty="0" smtClean="0"/>
              <a:t>Deb Gabel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75354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745"/>
            <a:ext cx="8229600" cy="120068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#1 Wellness Company</a:t>
            </a:r>
          </a:p>
          <a:p>
            <a:r>
              <a:rPr lang="en-US" sz="2400" dirty="0" smtClean="0"/>
              <a:t>Strategy =  Develop 4 first generation  Coordinators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653142" y="218372"/>
            <a:ext cx="520700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Master Coordinator Summit Reports –</a:t>
            </a:r>
            <a:br>
              <a:rPr lang="en-US" sz="2400" dirty="0" smtClean="0"/>
            </a:br>
            <a:r>
              <a:rPr lang="en-US" sz="2400" dirty="0" smtClean="0"/>
              <a:t>Francine </a:t>
            </a:r>
            <a:r>
              <a:rPr lang="en-US" sz="2400" dirty="0" err="1" smtClean="0"/>
              <a:t>Roling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Deb Gabel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43429" y="3102427"/>
            <a:ext cx="7075714" cy="120032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Our past does not predict our future.</a:t>
            </a:r>
          </a:p>
          <a:p>
            <a:r>
              <a:rPr lang="en-US" sz="2400" dirty="0" smtClean="0"/>
              <a:t>Our current circumstances do not predict our future</a:t>
            </a:r>
          </a:p>
          <a:p>
            <a:r>
              <a:rPr lang="en-US" sz="2400" dirty="0" smtClean="0"/>
              <a:t>Only our vision can predict our future.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7716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rystal and David JOhnson 201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5" t="28062" r="53767" b="41471"/>
          <a:stretch/>
        </p:blipFill>
        <p:spPr>
          <a:xfrm>
            <a:off x="244318" y="209817"/>
            <a:ext cx="1388539" cy="20943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3857" y="562429"/>
            <a:ext cx="676728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Crystal Johnson  -- Health Print Report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013857" y="1306286"/>
            <a:ext cx="689428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first 2 weeks of February </a:t>
            </a:r>
            <a:r>
              <a:rPr lang="mr-IN" sz="2400" dirty="0" smtClean="0"/>
              <a:t>…</a:t>
            </a:r>
            <a:r>
              <a:rPr lang="en-US" sz="2400" dirty="0" smtClean="0"/>
              <a:t> using Health Print:</a:t>
            </a:r>
          </a:p>
          <a:p>
            <a:endParaRPr lang="en-US" sz="800" dirty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3 new Qualified Distributors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Generated 11 Health Print reports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Resulting in 8 new Preferred Members .. So far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And 1500 PV .. So far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And 2 new Star Associates !</a:t>
            </a:r>
          </a:p>
          <a:p>
            <a:pPr marL="342900" indent="-342900">
              <a:buFont typeface="Arial"/>
              <a:buChar char="•"/>
            </a:pP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7999" y="3864429"/>
            <a:ext cx="74204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To prepare for Crystal’s Health Print detailed training next week, view Health print module in Shaklee University and see Crystal’s outline in Lagoni Shaklee Team </a:t>
            </a:r>
            <a:r>
              <a:rPr lang="en-US" sz="2000" dirty="0" err="1" smtClean="0"/>
              <a:t>FaceBook</a:t>
            </a:r>
            <a:r>
              <a:rPr lang="en-US" sz="2000" dirty="0" smtClean="0"/>
              <a:t> page.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8855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339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91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4714" y="909640"/>
            <a:ext cx="8327571" cy="4170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Contact each Non-Preferred Member who was sponsored in January to convert them to a Preferred Member by securing an order of $150+.</a:t>
            </a:r>
          </a:p>
          <a:p>
            <a:r>
              <a:rPr lang="en-US" dirty="0"/>
              <a:t>Contact members who have </a:t>
            </a:r>
            <a:r>
              <a:rPr lang="en-US" dirty="0" err="1"/>
              <a:t>autoship</a:t>
            </a:r>
            <a:r>
              <a:rPr lang="en-US" dirty="0"/>
              <a:t> orders scheduled in February to move their order to BEFORE midnight  Feb 14 for free Performance products.( $150 &amp; $200 )  </a:t>
            </a:r>
          </a:p>
          <a:p>
            <a:r>
              <a:rPr lang="en-US" dirty="0"/>
              <a:t>Consider Flu-buster Pack to help members reach $150 for Preferred Member status</a:t>
            </a:r>
          </a:p>
          <a:p>
            <a:pPr>
              <a:spcAft>
                <a:spcPts val="150"/>
              </a:spcAft>
            </a:pPr>
            <a:r>
              <a:rPr lang="en-US" dirty="0"/>
              <a:t>		#20962 </a:t>
            </a:r>
            <a:r>
              <a:rPr lang="en-US" dirty="0" err="1"/>
              <a:t>Nutriferon</a:t>
            </a:r>
            <a:r>
              <a:rPr lang="en-US" dirty="0"/>
              <a:t> $39.00 MP</a:t>
            </a:r>
          </a:p>
          <a:p>
            <a:pPr>
              <a:spcAft>
                <a:spcPts val="150"/>
              </a:spcAft>
            </a:pPr>
            <a:r>
              <a:rPr lang="en-US" dirty="0"/>
              <a:t>		#22073 Vitalized Immunity $22.20 MP</a:t>
            </a:r>
          </a:p>
          <a:p>
            <a:pPr>
              <a:spcAft>
                <a:spcPts val="150"/>
              </a:spcAft>
            </a:pPr>
            <a:r>
              <a:rPr lang="en-US" dirty="0"/>
              <a:t>		#21214 Vita-D3 $7.95 MP</a:t>
            </a:r>
          </a:p>
          <a:p>
            <a:pPr>
              <a:spcAft>
                <a:spcPts val="150"/>
              </a:spcAft>
            </a:pPr>
            <a:r>
              <a:rPr lang="en-US" dirty="0"/>
              <a:t>		Total $69.15  (46.50 PV)  </a:t>
            </a:r>
          </a:p>
          <a:p>
            <a:endParaRPr lang="en-US" sz="800" dirty="0" smtClean="0"/>
          </a:p>
          <a:p>
            <a:r>
              <a:rPr lang="en-US" dirty="0" smtClean="0"/>
              <a:t>Two Zoom events to invite to:   </a:t>
            </a:r>
          </a:p>
          <a:p>
            <a:pPr lvl="2"/>
            <a:r>
              <a:rPr lang="en-US" dirty="0" smtClean="0"/>
              <a:t>Healthy Cleanse Zoom, Thursday 2/15 @ 7:30 pm CT; Zoom link- </a:t>
            </a:r>
            <a:r>
              <a:rPr lang="en-US" dirty="0" smtClean="0">
                <a:hlinkClick r:id="rId2"/>
              </a:rPr>
              <a:t>https://zoom.us/j/6306325190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New Member Benefit Zoom, Thurs, 2/22 @ 7:30 pm CT;  Zoom link- </a:t>
            </a:r>
            <a:r>
              <a:rPr lang="en-US" dirty="0" smtClean="0">
                <a:hlinkClick r:id="rId2"/>
              </a:rPr>
              <a:t>https://zoom.us/j/6306325190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07143" y="381000"/>
            <a:ext cx="6785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Action Steps </a:t>
            </a:r>
            <a:r>
              <a:rPr lang="mr-IN" sz="2400" dirty="0" smtClean="0"/>
              <a:t>…</a:t>
            </a:r>
            <a:r>
              <a:rPr lang="en-US" sz="2400" dirty="0" smtClean="0"/>
              <a:t> for Follow Up February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4146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287" y="342611"/>
            <a:ext cx="2521856" cy="58477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Action Steps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71287" y="1251856"/>
            <a:ext cx="80740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/>
              <a:t>If we haven’t updated our Vision Boards, or chart, or notebook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r>
              <a:rPr lang="en-US" sz="2000" dirty="0" smtClean="0"/>
              <a:t>	Now would be a good time .. How big can we see it ? 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Diagram the organization we are creating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Send </a:t>
            </a:r>
            <a:r>
              <a:rPr lang="en-US" sz="2000" dirty="0" err="1" smtClean="0"/>
              <a:t>Healthprints</a:t>
            </a:r>
            <a:r>
              <a:rPr lang="en-US" sz="2000" dirty="0" smtClean="0"/>
              <a:t> this week using Crystal’s dialogue ( see Team FB page )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143" y="2828835"/>
            <a:ext cx="4243156" cy="213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40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701143" y="453571"/>
            <a:ext cx="1705427" cy="1132115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</a:p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584200" y="2148113"/>
            <a:ext cx="1611086" cy="91440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3000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240312" y="22975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464628" y="24383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565571" y="21624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0914" y="3207655"/>
            <a:ext cx="1139372" cy="856345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3000</a:t>
            </a:r>
            <a:endParaRPr 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1681843" y="3207655"/>
            <a:ext cx="914400" cy="89988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</a:t>
            </a:r>
            <a:r>
              <a:rPr lang="en-US" dirty="0" smtClean="0"/>
              <a:t>00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949371" y="3465284"/>
            <a:ext cx="914400" cy="64225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132286" y="3465285"/>
            <a:ext cx="914400" cy="59871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154713" y="489857"/>
            <a:ext cx="1070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ME</a:t>
            </a:r>
          </a:p>
          <a:p>
            <a:r>
              <a:rPr lang="en-US" sz="2800" dirty="0" smtClean="0"/>
              <a:t>KEY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642429" y="453570"/>
            <a:ext cx="161471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50,000 OV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54957" y="1585685"/>
            <a:ext cx="194128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10,000 </a:t>
            </a:r>
            <a:r>
              <a:rPr lang="en-US" sz="3200" dirty="0" smtClean="0"/>
              <a:t>OV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84200" y="3465283"/>
            <a:ext cx="976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3000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788886" y="3455234"/>
            <a:ext cx="1128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3000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993321" y="2438399"/>
            <a:ext cx="1133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3000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240312" y="1741714"/>
            <a:ext cx="149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10,000 </a:t>
            </a:r>
            <a:endParaRPr 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5268684" y="1774368"/>
            <a:ext cx="1342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10,000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7257143" y="1624893"/>
            <a:ext cx="1614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10,000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9180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331</Words>
  <Application>Microsoft Macintosh PowerPoint</Application>
  <PresentationFormat>On-screen Show (16:9)</PresentationFormat>
  <Paragraphs>72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Training Tips and Topics     2/13/18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Tips and Topics     2/13/18</dc:title>
  <dc:creator>Barbara Lagoni</dc:creator>
  <cp:lastModifiedBy>Barbara Lagoni</cp:lastModifiedBy>
  <cp:revision>14</cp:revision>
  <cp:lastPrinted>2018-02-13T18:27:55Z</cp:lastPrinted>
  <dcterms:created xsi:type="dcterms:W3CDTF">2018-02-13T03:46:42Z</dcterms:created>
  <dcterms:modified xsi:type="dcterms:W3CDTF">2018-02-13T19:36:12Z</dcterms:modified>
</cp:coreProperties>
</file>